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6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9" r:id="rId11"/>
    <p:sldId id="354" r:id="rId12"/>
    <p:sldId id="355" r:id="rId13"/>
    <p:sldId id="346" r:id="rId14"/>
    <p:sldId id="35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用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的乘法口诀求商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817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名同学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每人每周要打扫一次教室卫生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一周上学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25.eps" descr="id:214749032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4813" y="1850888"/>
            <a:ext cx="7629760" cy="274288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94905" y="4561113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35÷5=7(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2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16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张老师要把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米长的绳子剪成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米长的跳绳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可以剪成几根这样的跳绳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每次剪掉一根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一共要剪几次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72811" y="2870200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14÷2=7(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7-1=6(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次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7=21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七二十一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77925" y="1748582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三七二十一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310745" y="237061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183000" y="235727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七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310745" y="294368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668950" y="293943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633917"/>
                <a:ext cx="10807700" cy="529516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二、根据乘法口诀写出除法算式。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七七四十九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r>
                                  <a:rPr lang="en-US" altLang="zh-CN" sz="3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sz="3200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e>
                            </m:mr>
                          </m:m>
                        </m:e>
                      </m:d>
                      <m:r>
                        <a:rPr lang="zh-CN" altLang="zh-CN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　</m:t>
                      </m:r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五七三十五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  <m:r>
                        <a:rPr lang="zh-CN" altLang="zh-CN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　</m:t>
                      </m:r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四八三十二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  <m:r>
                        <a:rPr lang="zh-CN" altLang="zh-CN" sz="32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　</m:t>
                      </m:r>
                      <m:d>
                        <m:dPr>
                          <m:begChr m:val="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六八四十八</m:t>
                                </m: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  <m:mr>
                              <m:e>
                                <m:bar>
                                  <m:barPr>
                                    <m:ctrlPr>
                                      <a:rPr lang="zh-CN" altLang="zh-CN" sz="32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m:rPr>
                                        <m:nor/>
                                      </m:rPr>
                                      <a:rPr lang="zh-CN" altLang="zh-CN" sz="32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Times New Roman" panose="02020603050405020304" pitchFamily="18" charset="0"/>
                                        <a:ea typeface="楷体" panose="02010609060101010101" pitchFamily="49" charset="-122"/>
                                        <a:cs typeface="Times New Roman" panose="02020603050405020304" pitchFamily="18" charset="0"/>
                                      </a:rPr>
                                      <m:t>　　　　　　</m:t>
                                    </m:r>
                                  </m:e>
                                </m:ba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633917"/>
                <a:ext cx="10807700" cy="5295168"/>
              </a:xfrm>
              <a:prstGeom prst="rect">
                <a:avLst/>
              </a:prstGeom>
              <a:blipFill rotWithShape="0">
                <a:blip r:embed="rId2"/>
                <a:stretch>
                  <a:fillRect l="-1467" t="-1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935150" y="2155666"/>
            <a:ext cx="164660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49÷7=7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06950" y="2286294"/>
            <a:ext cx="1646605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35÷5=7</a:t>
            </a:r>
          </a:p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35÷7=5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76721" y="2286293"/>
            <a:ext cx="1646605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32÷4=8</a:t>
            </a:r>
          </a:p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32÷8=4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35150" y="4496094"/>
            <a:ext cx="1646605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48÷6=8</a:t>
            </a:r>
          </a:p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48÷8=6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4188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三、直接写出得数。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49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42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	28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8=	16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8=	24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40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8</a:t>
            </a:r>
            <a:r>
              <a:rPr lang="en-US" altLang="zh-CN" sz="3200" smtClean="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10808" y="155381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77065" y="155381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48397" y="155381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47549" y="15390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1203663" y="15390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69535" y="21656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35792" y="21656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207124" y="21656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506276" y="21509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1162390" y="21509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7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053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一个数除以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用的乘法口诀是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);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用的乘法口诀是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一周有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也可以说经过了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388713" y="185000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731113" y="247992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502587" y="2491274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二七十四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52142" y="307775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051256" y="3085255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六八四十八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8328728" y="365450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5889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3" name="AM2QXR22.eps" descr="id:214749030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1103" y="1121987"/>
            <a:ext cx="9409793" cy="88023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360288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颗樱桃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每组有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颗樱桃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556000"/>
            <a:ext cx="3361905" cy="75238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156528" y="236270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01074" y="236270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233588" y="237311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8331" y="3593435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  ÷    8        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78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1547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个气球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每组有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个气球。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955523"/>
            <a:ext cx="3361905" cy="752381"/>
          </a:xfrm>
          <a:prstGeom prst="rect">
            <a:avLst/>
          </a:prstGeom>
        </p:spPr>
      </p:pic>
      <p:pic>
        <p:nvPicPr>
          <p:cNvPr id="4" name="AM2QXR23.eps" descr="id:214749031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6543" y="1622233"/>
            <a:ext cx="5156208" cy="2078909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373102" y="61547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36476" y="6154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42962" y="63123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5791" y="4011080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 ÷    4        7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692150" y="361840"/>
            <a:ext cx="6723905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去餐馆吃饭。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(1)64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元正好可以买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份水饺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每份水饺多少钱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(2)28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元可以买多少份肉丝面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AM2QXR24.eps" descr="id:214749032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6055" y="589506"/>
            <a:ext cx="4083795" cy="434367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05791" y="2628594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64÷8=8(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5791" y="3999759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28÷7=4(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份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3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729</TotalTime>
  <Words>252</Words>
  <Application>Microsoft Office PowerPoint</Application>
  <PresentationFormat>宽屏</PresentationFormat>
  <Paragraphs>78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2025-08-23T10:19:45Z</dcterms:modified>
</cp:coreProperties>
</file>